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6"/>
  </p:normalViewPr>
  <p:slideViewPr>
    <p:cSldViewPr snapToGrid="0" snapToObjects="1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977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441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706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901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25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231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819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1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04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83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82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A3C34A-3217-704C-BD0B-5F582E02BF79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46A4F-709E-1147-BF32-BD380E46C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61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Personalized Risk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05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Familial Lipodystrophy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5165558" cy="4351338"/>
          </a:xfrm>
        </p:spPr>
        <p:txBody>
          <a:bodyPr/>
          <a:lstStyle/>
          <a:p>
            <a:r>
              <a:rPr lang="en-US" dirty="0" smtClean="0"/>
              <a:t>Unable to store </a:t>
            </a:r>
            <a:r>
              <a:rPr lang="en-US" dirty="0" err="1" smtClean="0"/>
              <a:t>triglcyerides</a:t>
            </a:r>
            <a:r>
              <a:rPr lang="en-US" dirty="0" smtClean="0"/>
              <a:t> in adipose tissue</a:t>
            </a:r>
          </a:p>
          <a:p>
            <a:r>
              <a:rPr lang="en-US" dirty="0" smtClean="0"/>
              <a:t>Could be a genetic defect in </a:t>
            </a:r>
            <a:r>
              <a:rPr lang="en-US" dirty="0" err="1" smtClean="0"/>
              <a:t>adipogenesis</a:t>
            </a:r>
            <a:r>
              <a:rPr lang="en-US" dirty="0" smtClean="0"/>
              <a:t> or lipogenesis</a:t>
            </a:r>
          </a:p>
          <a:p>
            <a:pPr lvl="1"/>
            <a:r>
              <a:rPr lang="en-US" dirty="0" smtClean="0"/>
              <a:t>Why would these individuals have higher diabetes risk?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8789" y="1539459"/>
            <a:ext cx="4480425" cy="3185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306412"/>
            <a:ext cx="5715000" cy="255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8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Thinking about a hypothetical phenotype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Pick a process or connection  from one of the concept maps and imagine its altered in some way (greater or less)</a:t>
            </a:r>
          </a:p>
          <a:p>
            <a:r>
              <a:rPr lang="en-US" dirty="0" smtClean="0"/>
              <a:t>Theorize how that would affect overall physiology</a:t>
            </a:r>
          </a:p>
          <a:p>
            <a:r>
              <a:rPr lang="en-US" dirty="0" smtClean="0"/>
              <a:t>Do individually first, then bring back to 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474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Precision Medicine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29256"/>
            <a:ext cx="9962147" cy="528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5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recision medicine in obesity?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Eating behaviors</a:t>
            </a:r>
          </a:p>
          <a:p>
            <a:r>
              <a:rPr lang="en-US" dirty="0" smtClean="0"/>
              <a:t>Effectiveness of specific diets</a:t>
            </a:r>
          </a:p>
          <a:p>
            <a:r>
              <a:rPr lang="en-US" dirty="0" smtClean="0"/>
              <a:t>Benefits of exercise</a:t>
            </a:r>
          </a:p>
          <a:p>
            <a:r>
              <a:rPr lang="en-US" dirty="0" smtClean="0"/>
              <a:t>Risk of diabetes, CVD, cancer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Drawbacks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Costly</a:t>
            </a:r>
          </a:p>
          <a:p>
            <a:r>
              <a:rPr lang="en-US" dirty="0" smtClean="0"/>
              <a:t>More than just genetics</a:t>
            </a:r>
          </a:p>
          <a:p>
            <a:r>
              <a:rPr lang="en-US" dirty="0" smtClean="0"/>
              <a:t>Small sample sizes to test effectiveness</a:t>
            </a:r>
          </a:p>
          <a:p>
            <a:r>
              <a:rPr lang="en-US" dirty="0" smtClean="0"/>
              <a:t>Privacy concerns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8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6" grpId="0" uiExpan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Ethnic Bias in Developing Precision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830053" cy="4351338"/>
          </a:xfrm>
        </p:spPr>
        <p:txBody>
          <a:bodyPr/>
          <a:lstStyle/>
          <a:p>
            <a:r>
              <a:rPr lang="en-US" dirty="0" smtClean="0"/>
              <a:t>Several Practical Problems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Allelic diversity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Representation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Genetic background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4035"/>
          <a:stretch/>
        </p:blipFill>
        <p:spPr>
          <a:xfrm>
            <a:off x="7507705" y="1205916"/>
            <a:ext cx="3753853" cy="56520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61403"/>
          <a:stretch/>
        </p:blipFill>
        <p:spPr>
          <a:xfrm>
            <a:off x="4410915" y="1205916"/>
            <a:ext cx="3004548" cy="264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165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125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Personalized Risk</vt:lpstr>
      <vt:lpstr>Familial Lipodystrophy</vt:lpstr>
      <vt:lpstr>Thinking about a hypothetical phenotype</vt:lpstr>
      <vt:lpstr>Precision Medicine</vt:lpstr>
      <vt:lpstr>Precision medicine in obesity?</vt:lpstr>
      <vt:lpstr>Ethnic Bias in Developing Precision Approaches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Personalized Risk</dc:title>
  <dc:creator>Dave Bridges</dc:creator>
  <cp:lastModifiedBy>Dave Bridges</cp:lastModifiedBy>
  <cp:revision>6</cp:revision>
  <dcterms:created xsi:type="dcterms:W3CDTF">2017-10-27T11:12:11Z</dcterms:created>
  <dcterms:modified xsi:type="dcterms:W3CDTF">2017-10-27T12:20:00Z</dcterms:modified>
</cp:coreProperties>
</file>

<file path=docProps/thumbnail.jpeg>
</file>